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267" r:id="rId3"/>
    <p:sldId id="499" r:id="rId4"/>
    <p:sldId id="497" r:id="rId5"/>
    <p:sldId id="498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499"/>
            <p14:sldId id="497"/>
            <p14:sldId id="498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6" autoAdjust="0"/>
    <p:restoredTop sz="93046" autoAdjust="0"/>
  </p:normalViewPr>
  <p:slideViewPr>
    <p:cSldViewPr snapToGrid="0">
      <p:cViewPr>
        <p:scale>
          <a:sx n="50" d="100"/>
          <a:sy n="50" d="100"/>
        </p:scale>
        <p:origin x="331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microsoft.com/office/2007/relationships/hdphoto" Target="../media/hdphoto3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microsoft.com/office/2007/relationships/hdphoto" Target="../media/hdphoto34.wdp"/><Relationship Id="rId4" Type="http://schemas.microsoft.com/office/2007/relationships/hdphoto" Target="../media/hdphoto32.wdp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microsoft.com/office/2007/relationships/hdphoto" Target="../media/hdphoto3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7.wdp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microsoft.com/office/2007/relationships/hdphoto" Target="../media/hdphoto38.wdp"/><Relationship Id="rId4" Type="http://schemas.microsoft.com/office/2007/relationships/hdphoto" Target="../media/hdphoto36.wdp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47.png"/><Relationship Id="rId10" Type="http://schemas.microsoft.com/office/2007/relationships/hdphoto" Target="../media/hdphoto2.wdp"/><Relationship Id="rId4" Type="http://schemas.microsoft.com/office/2007/relationships/hdphoto" Target="../media/hdphoto40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12" Type="http://schemas.microsoft.com/office/2007/relationships/hdphoto" Target="../media/hdphoto4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microsoft.com/office/2007/relationships/hdphoto" Target="../media/hdphoto45.wdp"/><Relationship Id="rId4" Type="http://schemas.microsoft.com/office/2007/relationships/hdphoto" Target="../media/hdphoto43.wdp"/><Relationship Id="rId9" Type="http://schemas.openxmlformats.org/officeDocument/2006/relationships/image" Target="../media/image51.png"/><Relationship Id="rId14" Type="http://schemas.microsoft.com/office/2007/relationships/hdphoto" Target="../media/hdphoto4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9.wdp"/><Relationship Id="rId5" Type="http://schemas.openxmlformats.org/officeDocument/2006/relationships/image" Target="../media/image55.png"/><Relationship Id="rId4" Type="http://schemas.microsoft.com/office/2007/relationships/hdphoto" Target="../media/hdphoto48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12" Type="http://schemas.microsoft.com/office/2007/relationships/hdphoto" Target="../media/hdphoto5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1.wdp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microsoft.com/office/2007/relationships/hdphoto" Target="../media/hdphoto52.wdp"/><Relationship Id="rId4" Type="http://schemas.microsoft.com/office/2007/relationships/hdphoto" Target="../media/hdphoto50.wdp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12" Type="http://schemas.microsoft.com/office/2007/relationships/hdphoto" Target="../media/hdphoto5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5.wdp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microsoft.com/office/2007/relationships/hdphoto" Target="../media/hdphoto56.wdp"/><Relationship Id="rId4" Type="http://schemas.microsoft.com/office/2007/relationships/hdphoto" Target="../media/hdphoto54.wdp"/><Relationship Id="rId9" Type="http://schemas.openxmlformats.org/officeDocument/2006/relationships/image" Target="../media/image62.png"/><Relationship Id="rId14" Type="http://schemas.microsoft.com/office/2007/relationships/hdphoto" Target="../media/hdphoto58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1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microsoft.com/office/2007/relationships/hdphoto" Target="../media/hdphoto6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0.wdp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microsoft.com/office/2007/relationships/hdphoto" Target="../media/hdphoto2.wdp"/><Relationship Id="rId4" Type="http://schemas.microsoft.com/office/2007/relationships/hdphoto" Target="../media/hdphoto59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9.png"/><Relationship Id="rId7" Type="http://schemas.openxmlformats.org/officeDocument/2006/relationships/image" Target="../media/image7.png"/><Relationship Id="rId12" Type="http://schemas.microsoft.com/office/2007/relationships/hdphoto" Target="../media/hdphoto6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4.wdp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microsoft.com/office/2007/relationships/hdphoto" Target="../media/hdphoto65.wdp"/><Relationship Id="rId4" Type="http://schemas.microsoft.com/office/2007/relationships/hdphoto" Target="../media/hdphoto63.wdp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.png"/><Relationship Id="rId12" Type="http://schemas.microsoft.com/office/2007/relationships/hdphoto" Target="../media/hdphoto7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8.wdp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microsoft.com/office/2007/relationships/hdphoto" Target="../media/hdphoto69.wdp"/><Relationship Id="rId4" Type="http://schemas.microsoft.com/office/2007/relationships/hdphoto" Target="../media/hdphoto67.wdp"/><Relationship Id="rId9" Type="http://schemas.openxmlformats.org/officeDocument/2006/relationships/image" Target="../media/image75.png"/><Relationship Id="rId14" Type="http://schemas.microsoft.com/office/2007/relationships/hdphoto" Target="../media/hdphoto7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8.png"/><Relationship Id="rId7" Type="http://schemas.openxmlformats.org/officeDocument/2006/relationships/image" Target="../media/image7.png"/><Relationship Id="rId12" Type="http://schemas.microsoft.com/office/2007/relationships/hdphoto" Target="../media/hdphoto7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3.wdp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microsoft.com/office/2007/relationships/hdphoto" Target="../media/hdphoto74.wdp"/><Relationship Id="rId4" Type="http://schemas.microsoft.com/office/2007/relationships/hdphoto" Target="../media/hdphoto72.wdp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microsoft.com/office/2007/relationships/hdphoto" Target="../media/hdphoto1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microsoft.com/office/2007/relationships/hdphoto" Target="../media/hdphoto1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3.png"/><Relationship Id="rId4" Type="http://schemas.microsoft.com/office/2007/relationships/hdphoto" Target="../media/hdphoto1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12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microsoft.com/office/2007/relationships/hdphoto" Target="../media/hdphoto20.wdp"/><Relationship Id="rId4" Type="http://schemas.microsoft.com/office/2007/relationships/hdphoto" Target="../media/hdphoto18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9.png"/><Relationship Id="rId4" Type="http://schemas.microsoft.com/office/2007/relationships/hdphoto" Target="../media/hdphoto2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1.png"/><Relationship Id="rId10" Type="http://schemas.microsoft.com/office/2007/relationships/hdphoto" Target="../media/hdphoto26.wdp"/><Relationship Id="rId4" Type="http://schemas.microsoft.com/office/2007/relationships/hdphoto" Target="../media/hdphoto24.wdp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microsoft.com/office/2007/relationships/hdphoto" Target="../media/hdphoto3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35.png"/><Relationship Id="rId14" Type="http://schemas.microsoft.com/office/2007/relationships/hdphoto" Target="../media/hdphoto3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33E72-035A-DFB7-E454-41D5DFB4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6C42DE-1B93-B461-CFE6-A07A6958A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D51DF-B43B-F005-84E3-988A793B3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1B158-E28C-7CD2-5CA2-5BB09B84C4FD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7C764-84EF-B0BC-720D-952B3CFC2A4D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670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4-  Create 3 Elements Sets: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PAYROLL &gt; ELEMENT 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00" dirty="0"/>
              <a:t>                    A- EARNING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/>
              <a:t>                   B-DEDUCTION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/>
              <a:t>                   C- INFORMATION ELEMENT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CFAAF-6A02-72B2-9231-C0B08AB3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F896B62-14B9-F935-6DBB-2EEE46E2B1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F7E39-C215-E260-877C-4AFB8381C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066" b="45617"/>
          <a:stretch/>
        </p:blipFill>
        <p:spPr bwMode="auto">
          <a:xfrm>
            <a:off x="3691916" y="8547"/>
            <a:ext cx="4185726" cy="34204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F7B94-ADDD-1FEA-49C0-706B272B84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87" b="45299"/>
          <a:stretch/>
        </p:blipFill>
        <p:spPr bwMode="auto">
          <a:xfrm>
            <a:off x="7877642" y="8547"/>
            <a:ext cx="4310032" cy="34204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B592A89-BB61-75B1-A685-8D2B13682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B76882F-2552-A942-2569-2DF572141837}"/>
              </a:ext>
            </a:extLst>
          </p:cNvPr>
          <p:cNvSpPr/>
          <p:nvPr/>
        </p:nvSpPr>
        <p:spPr>
          <a:xfrm>
            <a:off x="6288355" y="52346"/>
            <a:ext cx="3648125" cy="29986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Deduction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36536A-AAEB-FA10-5A3E-4C6371630F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91" b="45299"/>
          <a:stretch/>
        </p:blipFill>
        <p:spPr bwMode="auto">
          <a:xfrm>
            <a:off x="3695203" y="3401351"/>
            <a:ext cx="4146296" cy="34204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8EE131-3A57-388C-E942-DCC1A17CC57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91" b="44981"/>
          <a:stretch/>
        </p:blipFill>
        <p:spPr bwMode="auto">
          <a:xfrm>
            <a:off x="7873315" y="3418292"/>
            <a:ext cx="4240091" cy="344017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ED20ED69-5ED6-4D64-7543-F43C835963E1}"/>
              </a:ext>
            </a:extLst>
          </p:cNvPr>
          <p:cNvSpPr/>
          <p:nvPr/>
        </p:nvSpPr>
        <p:spPr>
          <a:xfrm>
            <a:off x="6288355" y="3472799"/>
            <a:ext cx="3648125" cy="299865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48450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1EE88-2198-21BE-CAFE-2A26F0D01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31EB8D-628D-36EB-5831-5E60376A4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C5690D-6CDB-8398-55C2-0708A86D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701D8-D0A1-7327-DC0C-A1FF72DE78BD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2BB41-6CF4-8E97-8CCB-B797826F077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670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4-  Enter Data in  BG: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WORK STRUCTURE  &gt; ORGANIZATION &gt;  DESCRIPTION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ADD6-79E0-3D52-79B1-71693B98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AC641D1-3679-4B3B-5D1E-0AAFA2B2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04091-844A-2D73-E216-B00231F4C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920" b="44345"/>
          <a:stretch/>
        </p:blipFill>
        <p:spPr bwMode="auto">
          <a:xfrm>
            <a:off x="3606616" y="-21933"/>
            <a:ext cx="4266700" cy="342045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EA07-CD90-D485-6066-97B697335A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494" b="19857"/>
          <a:stretch/>
        </p:blipFill>
        <p:spPr bwMode="auto">
          <a:xfrm>
            <a:off x="7873316" y="6515"/>
            <a:ext cx="4285811" cy="33920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C3B9383-2680-F136-2D09-9A8EE8D53B8A}"/>
              </a:ext>
            </a:extLst>
          </p:cNvPr>
          <p:cNvSpPr/>
          <p:nvPr/>
        </p:nvSpPr>
        <p:spPr>
          <a:xfrm>
            <a:off x="7991799" y="52347"/>
            <a:ext cx="1944681" cy="26938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Other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A08DB8D-8686-CCB0-55D6-943D223E2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C9CF0E-81F2-47E5-0BF1-EB5B01F9DC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456" b="43391"/>
          <a:stretch/>
        </p:blipFill>
        <p:spPr bwMode="auto">
          <a:xfrm>
            <a:off x="3631418" y="3398522"/>
            <a:ext cx="4224264" cy="34443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28DF0-6192-E65D-34EB-1CA4C36FF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402" b="25900"/>
          <a:stretch/>
        </p:blipFill>
        <p:spPr bwMode="auto">
          <a:xfrm>
            <a:off x="7873315" y="3398522"/>
            <a:ext cx="4301051" cy="343572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849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37164-79E7-AF0E-51EC-A6D4804C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71CA96-80EF-6A76-0E73-D64B27E0E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86388B-EA0C-F558-76D1-0C207C9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30ACE-BD4B-8735-EC5A-8D27054E08B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BBDC8-071E-5586-4438-D7E7669A7119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26670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4-  Enter Data in  BG: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WORK STRUCTURE  &gt; ORGANIZATION &gt;  DESCRIPTION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OTHER</a:t>
            </a:r>
            <a:endParaRPr lang="en-US" sz="105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204-1C33-A8B9-CA84-DC7738EC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1D4CF65E-0616-5B12-23ED-583D2734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577CA-9A4D-C241-B5D3-06B871358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73" b="20175"/>
          <a:stretch/>
        </p:blipFill>
        <p:spPr bwMode="auto">
          <a:xfrm>
            <a:off x="3631419" y="15128"/>
            <a:ext cx="4224264" cy="336826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C5C7F-0868-E66F-1234-9D2A5CE310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277" b="44027"/>
          <a:stretch/>
        </p:blipFill>
        <p:spPr bwMode="auto">
          <a:xfrm>
            <a:off x="7855683" y="11549"/>
            <a:ext cx="4336317" cy="33579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6B3B61-9372-80D9-272B-0157C1DDFF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224" b="31306"/>
          <a:stretch/>
        </p:blipFill>
        <p:spPr bwMode="auto">
          <a:xfrm>
            <a:off x="3634555" y="3383394"/>
            <a:ext cx="8557445" cy="34607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C306A3E-A589-1430-B32F-FC380B9D2B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1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94D05-8300-C7E2-8814-4435D35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8BC8328-F1BB-B40E-6F3B-876CB9EB7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98A5E2-8CF7-7221-B774-C0D7E7BA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3DEB6-F7EA-7185-EA25-77D91008EF7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BBB2-051B-BB70-A98E-818B57A79971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Assignment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ASSIGNMENT PROCESS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5DDD-B844-5F1A-52DF-CB795838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566AE8A-02D1-7FE9-FB4E-FBC2A189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B4F0F-EB66-8CF5-EEAD-07843182E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48" b="34643"/>
          <a:stretch/>
        </p:blipFill>
        <p:spPr bwMode="auto">
          <a:xfrm>
            <a:off x="3665035" y="13528"/>
            <a:ext cx="4305485" cy="30718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0FBCB-2076-02DA-5A85-4D4E4F3BFF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57" b="34643"/>
          <a:stretch/>
        </p:blipFill>
        <p:spPr bwMode="auto">
          <a:xfrm>
            <a:off x="7985760" y="11321"/>
            <a:ext cx="4175760" cy="30718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3AC7745-0F20-DE4D-69C1-3825DE7CA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242FB-18E0-B4B7-763F-5D78F98C5A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27"/>
          <a:stretch/>
        </p:blipFill>
        <p:spPr bwMode="auto">
          <a:xfrm>
            <a:off x="3657936" y="3085336"/>
            <a:ext cx="3006427" cy="373720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1F2AF-01BC-4AC8-150C-20D858BED4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82"/>
          <a:stretch/>
        </p:blipFill>
        <p:spPr bwMode="auto">
          <a:xfrm>
            <a:off x="6664516" y="3094450"/>
            <a:ext cx="2906204" cy="375002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72CA1-468D-D7D2-4032-F67E7D4C14B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"/>
          <a:stretch/>
        </p:blipFill>
        <p:spPr bwMode="auto">
          <a:xfrm>
            <a:off x="9509761" y="3083129"/>
            <a:ext cx="2651760" cy="37647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8BF33FF-2424-E6AB-23D5-6BBE4C681B08}"/>
              </a:ext>
            </a:extLst>
          </p:cNvPr>
          <p:cNvSpPr/>
          <p:nvPr/>
        </p:nvSpPr>
        <p:spPr>
          <a:xfrm>
            <a:off x="6443266" y="3129344"/>
            <a:ext cx="3574229" cy="29965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SOE Report</a:t>
            </a:r>
          </a:p>
        </p:txBody>
      </p:sp>
    </p:spTree>
    <p:extLst>
      <p:ext uri="{BB962C8B-B14F-4D97-AF65-F5344CB8AC3E}">
        <p14:creationId xmlns:p14="http://schemas.microsoft.com/office/powerpoint/2010/main" val="218091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61A45-9703-D3C4-37C7-37217C2D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1FA78E-C4DB-971B-E1BA-84F9E765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636DD-7833-2869-6BFD-F5E31428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49690-8512-1326-78FA-45141940DB1E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A11C0-0A0E-A4AA-3EDA-DBC8DBB5504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  &gt;  ASSIGNMENT PROCESS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55AD5-A7E9-CA50-AAE9-BCFB8C1E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F3D21783-9B94-0C40-474A-F3E920A0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4A0B3D-A60A-3F8B-EEC7-7EA6692CF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49" b="42813"/>
          <a:stretch/>
        </p:blipFill>
        <p:spPr bwMode="auto">
          <a:xfrm>
            <a:off x="3637180" y="20221"/>
            <a:ext cx="8545195" cy="31141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A29BA-2E03-E095-948A-BF9819D3EE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72"/>
          <a:stretch/>
        </p:blipFill>
        <p:spPr bwMode="auto">
          <a:xfrm>
            <a:off x="3649795" y="3154029"/>
            <a:ext cx="8545195" cy="3684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8D41E85-FB85-B9BE-1A14-5F42F8602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7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E4F63-E01D-71CC-02E8-7977A5FD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0310E94-C8CA-99AE-7367-175B884F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5073C-CD60-C7B8-E8AF-134E9CAB0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893F3-0E3E-361A-1DF2-F4D3AEA92EC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45533-F80F-4462-DFC9-CAA858B7D1C8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1- Create New Element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ELEMENT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5247-9BD3-44AB-F476-5BB13630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8E748D5-4D91-8D78-F101-A9D9B05847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E1F77-BC69-03CE-3474-8F6A7D0F3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48" b="34998"/>
          <a:stretch/>
        </p:blipFill>
        <p:spPr bwMode="auto">
          <a:xfrm>
            <a:off x="3644749" y="32211"/>
            <a:ext cx="4565750" cy="33967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77D82-8046-369F-2177-F95393BF66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9" b="34998"/>
          <a:stretch/>
        </p:blipFill>
        <p:spPr bwMode="auto">
          <a:xfrm>
            <a:off x="8213489" y="16078"/>
            <a:ext cx="3964125" cy="33967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48FF8D5-0918-FFC5-2796-9D2C51ED3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00A46AD-E73D-C3F8-43C5-4E472E57572D}"/>
              </a:ext>
            </a:extLst>
          </p:cNvPr>
          <p:cNvSpPr/>
          <p:nvPr/>
        </p:nvSpPr>
        <p:spPr>
          <a:xfrm>
            <a:off x="6321346" y="35624"/>
            <a:ext cx="3574229" cy="29965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Absence With Deduction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3923A4-9856-EAD8-9015-B3754AE32F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686"/>
          <a:stretch/>
        </p:blipFill>
        <p:spPr bwMode="auto">
          <a:xfrm>
            <a:off x="3649795" y="3412869"/>
            <a:ext cx="4560702" cy="34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DADD01-93F8-C8DB-3FF3-86A313C99D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49" b="35354"/>
          <a:stretch/>
        </p:blipFill>
        <p:spPr bwMode="auto">
          <a:xfrm>
            <a:off x="8210498" y="3412869"/>
            <a:ext cx="3990351" cy="34321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EAB0BA8-D024-DADB-3710-8D56D0128BEE}"/>
              </a:ext>
            </a:extLst>
          </p:cNvPr>
          <p:cNvSpPr/>
          <p:nvPr/>
        </p:nvSpPr>
        <p:spPr>
          <a:xfrm>
            <a:off x="6290866" y="3461212"/>
            <a:ext cx="3574229" cy="29965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Gross Salary</a:t>
            </a:r>
          </a:p>
        </p:txBody>
      </p:sp>
    </p:spTree>
    <p:extLst>
      <p:ext uri="{BB962C8B-B14F-4D97-AF65-F5344CB8AC3E}">
        <p14:creationId xmlns:p14="http://schemas.microsoft.com/office/powerpoint/2010/main" val="331240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72B6B-AB38-8B79-8E19-D8E922729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5C0DA0-9D42-7016-706B-AB8DF942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B5E75-4C91-DEDE-C93F-F3B7D6BD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B2B83-7184-4C04-65DC-DF12EFCC89F3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65107-63C0-2998-3604-86129FD90955}"/>
              </a:ext>
            </a:extLst>
          </p:cNvPr>
          <p:cNvSpPr txBox="1"/>
          <p:nvPr/>
        </p:nvSpPr>
        <p:spPr>
          <a:xfrm>
            <a:off x="481706" y="2191441"/>
            <a:ext cx="3006427" cy="403271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2- Create New Link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LINK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3- Write Formula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WRITE FORMULA</a:t>
            </a: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1225-2186-C775-4972-D57A61A8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327B9DA-9518-A515-1211-A0120B6A1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25433-FEB8-3575-0183-B9FA58102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48" b="31801"/>
          <a:stretch/>
        </p:blipFill>
        <p:spPr bwMode="auto">
          <a:xfrm>
            <a:off x="3649796" y="8547"/>
            <a:ext cx="4496496" cy="339320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FA491-6EFC-598B-FC38-E963DC0DD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48" b="31801"/>
          <a:stretch/>
        </p:blipFill>
        <p:spPr bwMode="auto">
          <a:xfrm>
            <a:off x="8146292" y="8547"/>
            <a:ext cx="4012688" cy="338824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D80D496-1EE9-58C7-6FDF-13FC7878B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9BA1AC5-480C-CFFB-1A1E-D6B05CFD2DD9}"/>
              </a:ext>
            </a:extLst>
          </p:cNvPr>
          <p:cNvSpPr/>
          <p:nvPr/>
        </p:nvSpPr>
        <p:spPr>
          <a:xfrm>
            <a:off x="6475120" y="67796"/>
            <a:ext cx="3574229" cy="29965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Create Link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5558B6-1CDE-4045-7BEE-18BDEA32B2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6" b="66611"/>
          <a:stretch/>
        </p:blipFill>
        <p:spPr bwMode="auto">
          <a:xfrm>
            <a:off x="3649795" y="3359983"/>
            <a:ext cx="2743200" cy="349132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ADEFD684-7E41-E08A-FE29-5EF5F3E8CCB6}"/>
              </a:ext>
            </a:extLst>
          </p:cNvPr>
          <p:cNvSpPr/>
          <p:nvPr/>
        </p:nvSpPr>
        <p:spPr>
          <a:xfrm>
            <a:off x="3690933" y="3407395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Write Formula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D3F37-2949-1C89-C395-4AC70849072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046" b="49917"/>
          <a:stretch/>
        </p:blipFill>
        <p:spPr bwMode="auto">
          <a:xfrm>
            <a:off x="6392994" y="3366676"/>
            <a:ext cx="2778999" cy="346924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2B9421-D12D-C991-176F-D32CD9C9C8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261" b="58418"/>
          <a:stretch/>
        </p:blipFill>
        <p:spPr bwMode="auto">
          <a:xfrm>
            <a:off x="9048706" y="3351436"/>
            <a:ext cx="3143293" cy="349132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768C5389-B744-DAAA-23C5-4D64DA0CD3E3}"/>
              </a:ext>
            </a:extLst>
          </p:cNvPr>
          <p:cNvSpPr/>
          <p:nvPr/>
        </p:nvSpPr>
        <p:spPr>
          <a:xfrm>
            <a:off x="7942523" y="3377243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Input Values</a:t>
            </a:r>
          </a:p>
        </p:txBody>
      </p:sp>
    </p:spTree>
    <p:extLst>
      <p:ext uri="{BB962C8B-B14F-4D97-AF65-F5344CB8AC3E}">
        <p14:creationId xmlns:p14="http://schemas.microsoft.com/office/powerpoint/2010/main" val="365561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83665-C4FC-6669-1D82-7E43CF3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446D93F-D1D5-947F-62B6-506F413D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FB8D7-9B80-BD3D-C4B3-F0CF1077A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61D98-C59E-1259-C794-4B2F11051913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75940-30B2-5FB3-3A2A-88307E33E1DA}"/>
              </a:ext>
            </a:extLst>
          </p:cNvPr>
          <p:cNvSpPr txBox="1"/>
          <p:nvPr/>
        </p:nvSpPr>
        <p:spPr>
          <a:xfrm>
            <a:off x="481706" y="2191441"/>
            <a:ext cx="3006427" cy="403271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--- Edit</a:t>
            </a: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E297-E304-17B9-6CDD-C721EB92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6509ED2-657F-D01A-9D0C-6E5113B859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C741-425B-3C77-4798-7017F970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48" b="31446"/>
          <a:stretch/>
        </p:blipFill>
        <p:spPr bwMode="auto">
          <a:xfrm>
            <a:off x="3643016" y="-21933"/>
            <a:ext cx="4141996" cy="34509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EDA46-F57B-B1A6-2345-6462D6AA6E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046" b="66256"/>
          <a:stretch/>
        </p:blipFill>
        <p:spPr bwMode="auto">
          <a:xfrm>
            <a:off x="7785083" y="11954"/>
            <a:ext cx="4406846" cy="341704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2CE3A-9E3A-08A9-2873-067C9E1480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246" b="66256"/>
          <a:stretch/>
        </p:blipFill>
        <p:spPr bwMode="auto">
          <a:xfrm>
            <a:off x="3665239" y="3422015"/>
            <a:ext cx="4119774" cy="34140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D44528E-B315-50AC-25B8-42E1490B2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B1805D-E200-1D67-7898-3223A83E11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246" b="49206"/>
          <a:stretch/>
        </p:blipFill>
        <p:spPr bwMode="auto">
          <a:xfrm>
            <a:off x="7807235" y="3429000"/>
            <a:ext cx="4384694" cy="34070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8461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8E228-9EAC-2C74-1037-686DD8142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B4CF18-6182-BFE9-236C-686EC086E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558C4-DED5-7287-580A-CF9FD559C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E1B42-1AA9-B2FA-7821-FAE5C51957CE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7CEAE-BC68-CBE4-32D0-786171310BDD}"/>
              </a:ext>
            </a:extLst>
          </p:cNvPr>
          <p:cNvSpPr txBox="1"/>
          <p:nvPr/>
        </p:nvSpPr>
        <p:spPr>
          <a:xfrm>
            <a:off x="481706" y="2191441"/>
            <a:ext cx="3006427" cy="403271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--- Show Items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GROSS_SALARY_FRM_AMOUNT_ENTRY_VALUE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719C-47DE-7152-F033-5050A060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8A051F0B-A10E-EF81-FA45-95FEB5288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8DBC8-420F-2602-31E4-523F78253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48" b="60217"/>
          <a:stretch/>
        </p:blipFill>
        <p:spPr bwMode="auto">
          <a:xfrm>
            <a:off x="3649795" y="4334"/>
            <a:ext cx="4135217" cy="34366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732E7-0555-8206-4718-069EC09AD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844" b="66948"/>
          <a:stretch/>
        </p:blipFill>
        <p:spPr bwMode="auto">
          <a:xfrm>
            <a:off x="7769772" y="4334"/>
            <a:ext cx="4453550" cy="34366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EF24FF5-A99F-BA9F-EB0B-65A2EB3DE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96E1D0-58AA-F0CF-C318-F0E1272114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8" b="36774"/>
          <a:stretch/>
        </p:blipFill>
        <p:spPr bwMode="auto">
          <a:xfrm>
            <a:off x="3641857" y="3274320"/>
            <a:ext cx="4304817" cy="35709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819C1C-3901-4963-3267-0058354A39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6" b="66256"/>
          <a:stretch/>
        </p:blipFill>
        <p:spPr bwMode="auto">
          <a:xfrm>
            <a:off x="7946674" y="3274321"/>
            <a:ext cx="4245326" cy="35793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975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6DC7B-42AE-5F14-699D-A2657059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84D090-50A2-1E79-4317-2E30B1FA8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61B48-E349-651D-1059-0B06FB08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F2E1C-2A14-5126-0D4B-5B14A7E4C94F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627E0-BBD5-241F-02C6-6267B64556F9}"/>
              </a:ext>
            </a:extLst>
          </p:cNvPr>
          <p:cNvSpPr txBox="1"/>
          <p:nvPr/>
        </p:nvSpPr>
        <p:spPr>
          <a:xfrm>
            <a:off x="481706" y="2191441"/>
            <a:ext cx="3006427" cy="403271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4 - Formula Results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TOTAL COMPENSATION  &gt; BASIC &gt; FORMULA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5 – Add Elements Entries For People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PEOPLE &gt; ENTER AND MAINTAIN &gt; FIND </a:t>
            </a:r>
            <a:r>
              <a:rPr lang="en-US" sz="1100" b="0" dirty="0"/>
              <a:t>&gt; ASSIGNMENT &gt; ENTRIES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B3EAB-4DFA-2C45-7BBF-BE70D29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DA1C6AC-6862-54B8-9C52-DA98B9A8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FD560-4A16-1261-A600-21308AC82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8" b="34643"/>
          <a:stretch/>
        </p:blipFill>
        <p:spPr bwMode="auto">
          <a:xfrm>
            <a:off x="3665035" y="-15240"/>
            <a:ext cx="4450924" cy="32012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0D31A-A6DD-8A6B-AEE9-5C11B98B08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277"/>
          <a:stretch/>
        </p:blipFill>
        <p:spPr bwMode="auto">
          <a:xfrm>
            <a:off x="8115958" y="-15240"/>
            <a:ext cx="4076041" cy="322604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55C6B8A-34D2-7492-F52D-B659F546B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5FFFB10-F460-51CC-0E52-2D573ADD3D58}"/>
              </a:ext>
            </a:extLst>
          </p:cNvPr>
          <p:cNvSpPr/>
          <p:nvPr/>
        </p:nvSpPr>
        <p:spPr>
          <a:xfrm>
            <a:off x="6948439" y="-6836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Formula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E27997-D701-B649-DF69-B74B568E72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058" b="25763"/>
          <a:stretch/>
        </p:blipFill>
        <p:spPr bwMode="auto">
          <a:xfrm>
            <a:off x="3662378" y="3198594"/>
            <a:ext cx="2895320" cy="36467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584282-57C6-6B14-9E74-A738FD681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459" b="25408"/>
          <a:stretch/>
        </p:blipFill>
        <p:spPr bwMode="auto">
          <a:xfrm>
            <a:off x="6557698" y="3210809"/>
            <a:ext cx="2743200" cy="363497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25A36-E410-6328-99AC-FB6197C401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657" b="21856"/>
          <a:stretch/>
        </p:blipFill>
        <p:spPr bwMode="auto">
          <a:xfrm>
            <a:off x="9318679" y="3230879"/>
            <a:ext cx="2855540" cy="360705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4670D6E6-24E6-9FC5-8132-664E61059FAA}"/>
              </a:ext>
            </a:extLst>
          </p:cNvPr>
          <p:cNvSpPr/>
          <p:nvPr/>
        </p:nvSpPr>
        <p:spPr>
          <a:xfrm>
            <a:off x="6948439" y="3185978"/>
            <a:ext cx="2100267" cy="307546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Add Element Entries</a:t>
            </a:r>
          </a:p>
        </p:txBody>
      </p:sp>
    </p:spTree>
    <p:extLst>
      <p:ext uri="{BB962C8B-B14F-4D97-AF65-F5344CB8AC3E}">
        <p14:creationId xmlns:p14="http://schemas.microsoft.com/office/powerpoint/2010/main" val="419642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54F65-83F3-5081-28C4-DE42D989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BB5E7E-9285-983B-192F-7CB100CA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3CB07-2710-65A6-F58A-B9FAFD168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181FE-4233-DE64-F151-9D65588478A6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122A7-505B-3F29-B136-F45F691853ED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Cash Requests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CASH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3B021-5EC9-8EAB-DD0D-548B7F3D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69C4821-1B8C-5BA2-1C35-327CE3C6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CE9ECC-0C48-06D7-5DC2-94D679DDB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672" b="33578"/>
          <a:stretch/>
        </p:blipFill>
        <p:spPr bwMode="auto">
          <a:xfrm>
            <a:off x="3649795" y="0"/>
            <a:ext cx="4340319" cy="34611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9682AA-FA80-70FD-A8CC-060A8C100B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9" b="37130"/>
          <a:stretch/>
        </p:blipFill>
        <p:spPr bwMode="auto">
          <a:xfrm>
            <a:off x="7990114" y="1"/>
            <a:ext cx="4201886" cy="34611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A4EF45E-2F4D-302C-DA4C-77C1F84F1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F32468-48D3-8485-E3A9-3C63967834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7135"/>
          <a:stretch/>
        </p:blipFill>
        <p:spPr bwMode="auto">
          <a:xfrm>
            <a:off x="3649795" y="3472013"/>
            <a:ext cx="8531633" cy="337493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59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10A96-6972-C95C-6066-EA5E6CD53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5A40BB1-88C3-D142-760F-5008A944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AB68D3-FEE7-6955-C80B-B055C94F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1F82D-64CC-99F8-0B84-B7D5F06B3B26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5EB8-CCAA-7E43-AE6C-32B831BE4714}"/>
              </a:ext>
            </a:extLst>
          </p:cNvPr>
          <p:cNvSpPr txBox="1"/>
          <p:nvPr/>
        </p:nvSpPr>
        <p:spPr>
          <a:xfrm>
            <a:off x="481706" y="2191441"/>
            <a:ext cx="3006427" cy="4032716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Absence Management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“Payroll Officer”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6 – Quick Pay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PEOPLE &gt; ENTER AND MAINTAIN &gt; FIND </a:t>
            </a:r>
            <a:r>
              <a:rPr lang="en-US" sz="1100" b="0" dirty="0"/>
              <a:t>&gt; ASSIGNMENT &gt; OTHER &gt;  QUICKPAY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</a:t>
            </a: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DB101-E0BF-ECC2-44E7-51A3D946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8909EFD-34FE-2D96-9499-E7AAF75E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053B50-FC2B-7B50-2A08-5D16BC0C7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9" b="30736"/>
          <a:stretch/>
        </p:blipFill>
        <p:spPr bwMode="auto">
          <a:xfrm>
            <a:off x="3667848" y="19298"/>
            <a:ext cx="4448109" cy="31770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DCB19-29A0-D0D3-6B4D-8F08FE2BE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6" b="31012"/>
          <a:stretch/>
        </p:blipFill>
        <p:spPr bwMode="auto">
          <a:xfrm>
            <a:off x="8115957" y="12215"/>
            <a:ext cx="4058262" cy="316154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9832193-C606-E352-46B9-70F94CB71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02126-8459-03CE-916A-656E83F183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2" b="31012"/>
          <a:stretch/>
        </p:blipFill>
        <p:spPr bwMode="auto">
          <a:xfrm>
            <a:off x="3691900" y="3132098"/>
            <a:ext cx="4448110" cy="37106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57259D-C0E9-16AF-0AE3-887A490A38B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106" b="30604"/>
          <a:stretch/>
        </p:blipFill>
        <p:spPr bwMode="auto">
          <a:xfrm>
            <a:off x="8115957" y="3143282"/>
            <a:ext cx="4058262" cy="370353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684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479FC-5B63-C051-0117-D0E4D894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28A26-7BDB-DCA7-C463-1F2A8357B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BC13BF-A525-5654-230F-BBF651421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72BCE-4F3B-7F96-A7B9-58006EE2566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5DC5D-1C29-A3CD-C6B4-591224F5374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16513-254A-A0F8-9C82-543F295D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BC936F3-D574-C674-EA79-3CF777CDC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C7CF36-21AC-C79F-2322-FB2DCB4F5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2" b="42441"/>
          <a:stretch/>
        </p:blipFill>
        <p:spPr bwMode="auto">
          <a:xfrm>
            <a:off x="3691177" y="13187"/>
            <a:ext cx="4233624" cy="35682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F67542-CD86-2871-5B53-78D1DBC1D6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31" b="42441"/>
          <a:stretch/>
        </p:blipFill>
        <p:spPr bwMode="auto">
          <a:xfrm>
            <a:off x="7924800" y="10012"/>
            <a:ext cx="4267200" cy="35682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75F8888-36AB-5216-ED90-BB782BF48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EC38EB1-8261-1B8C-635A-A4E0E04E6057}"/>
              </a:ext>
            </a:extLst>
          </p:cNvPr>
          <p:cNvSpPr/>
          <p:nvPr/>
        </p:nvSpPr>
        <p:spPr>
          <a:xfrm>
            <a:off x="8046719" y="58431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Assignment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06F219-702D-81E0-AC55-AB087179C1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46" b="33461"/>
          <a:stretch/>
        </p:blipFill>
        <p:spPr bwMode="auto">
          <a:xfrm>
            <a:off x="3691176" y="3429000"/>
            <a:ext cx="4233623" cy="34065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C6712D32-1145-FF04-C3A8-0536865955A0}"/>
              </a:ext>
            </a:extLst>
          </p:cNvPr>
          <p:cNvSpPr/>
          <p:nvPr/>
        </p:nvSpPr>
        <p:spPr>
          <a:xfrm>
            <a:off x="3825239" y="3472191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Message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B1594-1566-8C98-5550-B2FF4B30B65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72" b="42441"/>
          <a:stretch/>
        </p:blipFill>
        <p:spPr bwMode="auto">
          <a:xfrm>
            <a:off x="7924799" y="3426793"/>
            <a:ext cx="4280644" cy="34087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F5D597C6-E98D-CE88-689C-419249989634}"/>
              </a:ext>
            </a:extLst>
          </p:cNvPr>
          <p:cNvSpPr/>
          <p:nvPr/>
        </p:nvSpPr>
        <p:spPr>
          <a:xfrm>
            <a:off x="8153399" y="3472191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Process Info</a:t>
            </a:r>
          </a:p>
        </p:txBody>
      </p:sp>
    </p:spTree>
    <p:extLst>
      <p:ext uri="{BB962C8B-B14F-4D97-AF65-F5344CB8AC3E}">
        <p14:creationId xmlns:p14="http://schemas.microsoft.com/office/powerpoint/2010/main" val="659416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DFB7A-661F-7F5C-F9DE-B82A9C1B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A86527-593B-2EAC-AF94-78CAFC5DE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942C-B1AD-F1F8-ED23-1F2EAE57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FD74-187C-5DED-F386-65834355077D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76FC-6937-0F78-F62E-E9718F336613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Costing Requests: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COSTING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4917-A703-92D2-697D-09078D99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0426063-1604-8693-5209-2559D726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F6B317D-4DB7-A86F-94B8-E24F1A69BB8F}"/>
              </a:ext>
            </a:extLst>
          </p:cNvPr>
          <p:cNvSpPr/>
          <p:nvPr/>
        </p:nvSpPr>
        <p:spPr>
          <a:xfrm>
            <a:off x="992103" y="906882"/>
            <a:ext cx="1834701" cy="16872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Prepayment </a:t>
            </a:r>
            <a:r>
              <a:rPr lang="en-US" sz="1000" b="1" dirty="0" err="1"/>
              <a:t>Requestsv</a:t>
            </a:r>
            <a:endParaRPr lang="en-US" sz="1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D45337-6ADC-B537-7435-99F7984F2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4277"/>
          <a:stretch/>
        </p:blipFill>
        <p:spPr bwMode="auto">
          <a:xfrm>
            <a:off x="3725683" y="-6350"/>
            <a:ext cx="4412289" cy="345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7F7867-EA76-3243-0685-83E1EE4418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573" b="33869"/>
          <a:stretch/>
        </p:blipFill>
        <p:spPr bwMode="auto">
          <a:xfrm>
            <a:off x="8137972" y="-6349"/>
            <a:ext cx="4054028" cy="34648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4E38A69-DC23-5965-4357-0FDE74D29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9CE5CC-2695-B22C-EA4C-4ABB6F1051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31" b="36726"/>
          <a:stretch/>
        </p:blipFill>
        <p:spPr bwMode="auto">
          <a:xfrm>
            <a:off x="3725683" y="3429000"/>
            <a:ext cx="4412289" cy="342425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E1E7FB-1A2B-5AD3-AC28-C68B08ED2D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31" b="37135"/>
          <a:stretch/>
        </p:blipFill>
        <p:spPr bwMode="auto">
          <a:xfrm>
            <a:off x="8137971" y="3411123"/>
            <a:ext cx="4040507" cy="342425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701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1003B-AA99-10E9-24B2-75170C8C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7B14FCE-48A2-2C07-8DCD-A9ECC6D1A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A20339-876C-BE07-7932-1632D8CB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9F547-9907-E254-4097-586C76DF4FD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1ECB-1828-0ACC-6C40-F0ACD72227D8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174CC-057A-122F-6C49-9EF939B8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71A4516-A82C-EC6D-70EB-4D8CB9B1F9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07B18-EB3C-5888-607E-0A35138CD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95" b="33053"/>
          <a:stretch/>
        </p:blipFill>
        <p:spPr bwMode="auto">
          <a:xfrm>
            <a:off x="3702368" y="18098"/>
            <a:ext cx="4233624" cy="33801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2BBD7-1A7F-5B47-A15D-F28729CFA6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1" b="42850"/>
          <a:stretch/>
        </p:blipFill>
        <p:spPr bwMode="auto">
          <a:xfrm>
            <a:off x="7935992" y="18098"/>
            <a:ext cx="4262729" cy="33801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9995F08-2E05-E6A9-DB35-F4BA8D080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6192995E-C5C0-937E-2690-96E02724FE3D}"/>
              </a:ext>
            </a:extLst>
          </p:cNvPr>
          <p:cNvSpPr/>
          <p:nvPr/>
        </p:nvSpPr>
        <p:spPr>
          <a:xfrm>
            <a:off x="8046719" y="58431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Assignment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40A0A-6132-554A-E397-7DC7F58D3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335" b="33461"/>
          <a:stretch/>
        </p:blipFill>
        <p:spPr bwMode="auto">
          <a:xfrm>
            <a:off x="3702369" y="3335287"/>
            <a:ext cx="8467248" cy="350244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D580F5CC-E475-2019-7009-FFF2E56BD21C}"/>
              </a:ext>
            </a:extLst>
          </p:cNvPr>
          <p:cNvSpPr/>
          <p:nvPr/>
        </p:nvSpPr>
        <p:spPr>
          <a:xfrm>
            <a:off x="4325112" y="3367273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Costing</a:t>
            </a:r>
          </a:p>
        </p:txBody>
      </p:sp>
    </p:spTree>
    <p:extLst>
      <p:ext uri="{BB962C8B-B14F-4D97-AF65-F5344CB8AC3E}">
        <p14:creationId xmlns:p14="http://schemas.microsoft.com/office/powerpoint/2010/main" val="59243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34886-9CB1-5C4A-C650-B69BB0E3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937EC6-A0D9-E073-32EE-94FA254EE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D6A4F-ED4B-7346-7357-115B944A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B784D-B15D-0770-9A79-6DFE5BC273DA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F5470-6B17-FF0D-4244-F8782D1F695E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Transfer To GL Requests: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TANSFER GL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CE12E-9FB1-1FAF-C462-CD903E25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1DD37DC-6E6E-5CEE-08ED-7CC5B4AC95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EB42D870-D620-01D6-0175-76A51F34B952}"/>
              </a:ext>
            </a:extLst>
          </p:cNvPr>
          <p:cNvSpPr/>
          <p:nvPr/>
        </p:nvSpPr>
        <p:spPr>
          <a:xfrm>
            <a:off x="992103" y="906882"/>
            <a:ext cx="1834701" cy="16872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Prepayment </a:t>
            </a:r>
            <a:r>
              <a:rPr lang="en-US" sz="1000" b="1" dirty="0" err="1"/>
              <a:t>Requestsv</a:t>
            </a:r>
            <a:endParaRPr lang="en-US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E5DBF-FC9A-7722-F185-438303F88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20" b="34277"/>
          <a:stretch/>
        </p:blipFill>
        <p:spPr bwMode="auto">
          <a:xfrm>
            <a:off x="3712161" y="22620"/>
            <a:ext cx="4425809" cy="338376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31D6-9138-5931-18F7-9D9A50ADD8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573" b="34277"/>
          <a:stretch/>
        </p:blipFill>
        <p:spPr bwMode="auto">
          <a:xfrm>
            <a:off x="8137970" y="-32622"/>
            <a:ext cx="4028811" cy="343900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C610752-5E68-8903-E6C4-69126F350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0DF85-B90B-7713-BB89-9750AC1766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50" b="37543"/>
          <a:stretch/>
        </p:blipFill>
        <p:spPr bwMode="auto">
          <a:xfrm>
            <a:off x="3712161" y="3401113"/>
            <a:ext cx="4425809" cy="343900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A6D01-3A14-0D0A-4744-E427336249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861" b="37543"/>
          <a:stretch/>
        </p:blipFill>
        <p:spPr bwMode="auto">
          <a:xfrm>
            <a:off x="8137970" y="3401113"/>
            <a:ext cx="4047045" cy="34401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517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1F662-6619-3F50-7BD7-D2BCD8BD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64BCF04-0E9A-184A-A60E-D6C500B6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83E6E-67DC-1443-5A65-F3621B3CF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49F23-ECBA-CD08-2DC2-BAED268A2F0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31FFE-B097-D811-7F5F-E7D22687D590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61E3A-C08A-A390-E948-C306C28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3F5BD485-BD2E-6F95-850E-CB9154FD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4076F-07B6-1EE8-6890-995D4EAD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2" b="42441"/>
          <a:stretch/>
        </p:blipFill>
        <p:spPr bwMode="auto">
          <a:xfrm>
            <a:off x="3711257" y="11112"/>
            <a:ext cx="8466317" cy="330391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F486E5-B947-17DF-0686-1891946925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72" b="42441"/>
          <a:stretch/>
        </p:blipFill>
        <p:spPr bwMode="auto">
          <a:xfrm>
            <a:off x="3725682" y="3326135"/>
            <a:ext cx="8466317" cy="35207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DB724F6-0510-BD94-D5FF-D5162E847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BE9996A8-6395-C081-4DBE-071DDC8C3C3C}"/>
              </a:ext>
            </a:extLst>
          </p:cNvPr>
          <p:cNvSpPr/>
          <p:nvPr/>
        </p:nvSpPr>
        <p:spPr>
          <a:xfrm>
            <a:off x="3916679" y="3340094"/>
            <a:ext cx="145066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Assignment Process</a:t>
            </a:r>
          </a:p>
        </p:txBody>
      </p:sp>
    </p:spTree>
    <p:extLst>
      <p:ext uri="{BB962C8B-B14F-4D97-AF65-F5344CB8AC3E}">
        <p14:creationId xmlns:p14="http://schemas.microsoft.com/office/powerpoint/2010/main" val="1289102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F360F-F85C-861B-A29D-24BC9951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E306A9-4F92-316F-4A00-30B5EDB85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4AE7BE-701C-63EE-1601-470DDD21D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23167-78D4-89CA-FE36-A9233CBA2A8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EFFE2-E835-C027-57D7-B71DEE949BCC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SOE Setup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( Statement OF Earning):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SYSTEM ADMINISTRATOR &gt; APPLICATION  &gt; MENU  :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b="0" dirty="0"/>
              <a:t>        - Global HRMS Statement Of Earnings: to enable SOE from based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b="0" dirty="0"/>
              <a:t>         -  Online Statement Of Earnings: to enable SOE web-based Function.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2- New User Category Code for Business Group: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OTHER DEFINITIONS  &gt; APPLICATION UTILITIES LOOKUPS</a:t>
            </a: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60D40-B41E-E9D7-544A-424DA3A7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302813D-56CE-9BA3-DC99-9BECB1A8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34B51-902C-D276-8109-284E4E5F9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42034"/>
          <a:stretch/>
        </p:blipFill>
        <p:spPr bwMode="auto">
          <a:xfrm>
            <a:off x="3694747" y="13970"/>
            <a:ext cx="4306253" cy="33010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43BAB-8AC1-04F0-728D-BBE7619E5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09" b="39176"/>
          <a:stretch/>
        </p:blipFill>
        <p:spPr bwMode="auto">
          <a:xfrm>
            <a:off x="8001000" y="-25070"/>
            <a:ext cx="4187439" cy="33400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F2E4F63-D7F5-EE9D-09EA-ED2E79680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2894-27EC-44AD-DE22-167E04BFA6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19" b="39584"/>
          <a:stretch/>
        </p:blipFill>
        <p:spPr bwMode="auto">
          <a:xfrm>
            <a:off x="3707448" y="3315022"/>
            <a:ext cx="8484552" cy="35264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41D2C6C6-2327-7FB1-F829-E5F71A849D5D}"/>
              </a:ext>
            </a:extLst>
          </p:cNvPr>
          <p:cNvSpPr/>
          <p:nvPr/>
        </p:nvSpPr>
        <p:spPr>
          <a:xfrm>
            <a:off x="8156733" y="36392"/>
            <a:ext cx="1584961" cy="252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New User Category</a:t>
            </a:r>
          </a:p>
        </p:txBody>
      </p:sp>
    </p:spTree>
    <p:extLst>
      <p:ext uri="{BB962C8B-B14F-4D97-AF65-F5344CB8AC3E}">
        <p14:creationId xmlns:p14="http://schemas.microsoft.com/office/powerpoint/2010/main" val="175638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30989-B409-457F-5FAA-29AFAB9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077ED8D-C454-B6D9-980F-A155A9DBA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1E2821-7059-BEDA-EC3C-6AEC12B25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ED54C-BE98-CA19-4702-D0D862C1CC6C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D74BC-3B87-76FB-C4B8-370041040927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3- Link New User Category to Payroll or to site level: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SYSTEM ADMINISTTRATOR &gt; PROFILE &gt;SYSTEM</a:t>
            </a:r>
            <a:endParaRPr lang="en-US" sz="1100" b="0" dirty="0"/>
          </a:p>
          <a:p>
            <a:pPr marL="26670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4-  Create 3 Elements Sets: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PAYROLL &gt; ELEMENT 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/>
              <a:t>                    A- EARNING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/>
              <a:t>                   </a:t>
            </a:r>
            <a:r>
              <a:rPr lang="en-US" sz="1000" dirty="0"/>
              <a:t>B-DEDUCTION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00" dirty="0"/>
              <a:t>                   C- INFORMATION ELEMENT</a:t>
            </a:r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35FF8-BCB7-6F56-E9B7-82DE1F0C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1C29A81-E74E-A3B3-B309-D7B12AF6A1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DB79F-FFD0-804D-6BFB-3CB421F6E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72" b="46524"/>
          <a:stretch/>
        </p:blipFill>
        <p:spPr bwMode="auto">
          <a:xfrm>
            <a:off x="3711258" y="13652"/>
            <a:ext cx="4286182" cy="328485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1A7BE8-8552-AA9F-AEB6-BA64DA7AB0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14" b="46932"/>
          <a:stretch/>
        </p:blipFill>
        <p:spPr bwMode="auto">
          <a:xfrm>
            <a:off x="7990882" y="13652"/>
            <a:ext cx="4201118" cy="328485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7D34660-A446-0DFE-5A71-85E89964E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9" y="104152"/>
            <a:ext cx="482358" cy="43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507DE9-3A6E-8273-FB32-9A89E98B5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31" b="44483"/>
          <a:stretch/>
        </p:blipFill>
        <p:spPr bwMode="auto">
          <a:xfrm>
            <a:off x="3733790" y="3312163"/>
            <a:ext cx="2743200" cy="35594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4E3E0C-5DA4-90D0-D8AE-7C1A65CEA5C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245" b="45299"/>
          <a:stretch/>
        </p:blipFill>
        <p:spPr bwMode="auto">
          <a:xfrm>
            <a:off x="6468194" y="3326706"/>
            <a:ext cx="2988857" cy="352939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61FD4D-9939-D072-F93E-E0B71CA708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066" b="44981"/>
          <a:stretch/>
        </p:blipFill>
        <p:spPr bwMode="auto">
          <a:xfrm>
            <a:off x="9457051" y="3298510"/>
            <a:ext cx="2711578" cy="35735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C6B2230-7DEF-FA29-3C00-13E877E140E9}"/>
              </a:ext>
            </a:extLst>
          </p:cNvPr>
          <p:cNvSpPr/>
          <p:nvPr/>
        </p:nvSpPr>
        <p:spPr>
          <a:xfrm>
            <a:off x="6109398" y="3292032"/>
            <a:ext cx="3781338" cy="267457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Earning</a:t>
            </a:r>
          </a:p>
        </p:txBody>
      </p:sp>
    </p:spTree>
    <p:extLst>
      <p:ext uri="{BB962C8B-B14F-4D97-AF65-F5344CB8AC3E}">
        <p14:creationId xmlns:p14="http://schemas.microsoft.com/office/powerpoint/2010/main" val="136090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19691</TotalTime>
  <Words>620</Words>
  <Application>Microsoft Office PowerPoint</Application>
  <PresentationFormat>Widescreen</PresentationFormat>
  <Paragraphs>264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97</cp:revision>
  <dcterms:created xsi:type="dcterms:W3CDTF">2024-12-25T14:17:30Z</dcterms:created>
  <dcterms:modified xsi:type="dcterms:W3CDTF">2025-04-26T07:42:13Z</dcterms:modified>
</cp:coreProperties>
</file>